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revisionInfo.xml" ContentType="application/vnd.ms-powerpoint.revisioninfo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4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F5C0F-C188-422C-8359-FEF030C7F2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F0104B-F721-442E-B593-741C4F2168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6395E-68B7-4454-B0DB-259C7BF81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C56B-EBD5-405A-9AF4-C7C9D077EA8D}" type="datetimeFigureOut">
              <a:rPr lang="en-NZ" smtClean="0"/>
              <a:t>26/03/2018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D4EF6-B50B-4E89-9067-11FFF520F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56C386-91C5-4F13-B18C-3C59BC8BE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79D1-D6A8-4038-B6BD-CE8510A6CB6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1453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D4817-30AA-4919-99C3-8A5BFA4A2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EA503F-4D63-409E-9ACE-1B44CCD218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2B8EF-AB64-4B3A-9564-CA2C057F3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C56B-EBD5-405A-9AF4-C7C9D077EA8D}" type="datetimeFigureOut">
              <a:rPr lang="en-NZ" smtClean="0"/>
              <a:t>26/03/2018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3E25A-6ACC-4C9A-9BE9-F28346D29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D83CD7-B5E5-49F4-AB36-7B030929A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79D1-D6A8-4038-B6BD-CE8510A6CB6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53275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240117-8384-490F-96B5-C8D536E86A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9BBC57-A41F-44EE-8D77-840D72BBE0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C2050-28AD-437C-BD41-C317C10C3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C56B-EBD5-405A-9AF4-C7C9D077EA8D}" type="datetimeFigureOut">
              <a:rPr lang="en-NZ" smtClean="0"/>
              <a:t>26/03/2018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4C544-B525-4031-8B27-AD79CFDE8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68B1F-7A72-4819-AE0C-F5BF3992D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79D1-D6A8-4038-B6BD-CE8510A6CB6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49237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521B8-2A4A-4E9B-A9F8-BD57276AE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09768-ECD9-45BF-BBBD-34A2F4DC3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80181E-ECDC-4648-99BA-44406FB8E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C56B-EBD5-405A-9AF4-C7C9D077EA8D}" type="datetimeFigureOut">
              <a:rPr lang="en-NZ" smtClean="0"/>
              <a:t>26/03/2018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3FA921-DE71-41DB-B2E8-CE961DF41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09E0F-6D5A-45E0-8C35-3276D0F52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79D1-D6A8-4038-B6BD-CE8510A6CB6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31070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01E9A-403F-44D8-862F-2DFD95202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6F909E-CD3D-4F30-9C55-ED8412C40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2AF3ED-1939-47E8-8B0F-ED8D2CA58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C56B-EBD5-405A-9AF4-C7C9D077EA8D}" type="datetimeFigureOut">
              <a:rPr lang="en-NZ" smtClean="0"/>
              <a:t>26/03/2018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B35909-33D9-4C91-A2EC-E6A6B9DA7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DBD53-B41C-4FDF-A0A8-9F801260B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79D1-D6A8-4038-B6BD-CE8510A6CB6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02856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7ACEC-F6F0-4B9C-991F-F68060F23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61A76-F42B-4864-8D02-C6A249C82A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03C1C2-EADF-4B2C-B649-ADFAAA008D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1609D3-E993-47B2-A323-8D68B1CE9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C56B-EBD5-405A-9AF4-C7C9D077EA8D}" type="datetimeFigureOut">
              <a:rPr lang="en-NZ" smtClean="0"/>
              <a:t>26/03/2018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A0A4F4-34D3-4576-9806-63D0753B5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A6B080-23D2-4E8E-B651-A044224F4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79D1-D6A8-4038-B6BD-CE8510A6CB6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59141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C2DDE-7C44-409F-A053-B7437D212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2F0DD1-88C1-4E15-AFB8-7973092D9B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889859-956E-42EF-BFCA-D45AE9E3E1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829652-B756-45EF-8813-4AFBE32EEE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B0FAD0-6470-4306-ADD1-D76856AEF9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7C2634-B937-4FA2-9CF9-18BCC1AAD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C56B-EBD5-405A-9AF4-C7C9D077EA8D}" type="datetimeFigureOut">
              <a:rPr lang="en-NZ" smtClean="0"/>
              <a:t>26/03/2018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4DEFD4-55D8-4DF2-8CD1-E02FF329C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440D3F-3CC1-4A19-843D-7C10FB59E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79D1-D6A8-4038-B6BD-CE8510A6CB6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3757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E7DF0-13D0-46AC-AA72-87F59A638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CFE6B3-E7C7-43D8-B4C2-983DB311A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C56B-EBD5-405A-9AF4-C7C9D077EA8D}" type="datetimeFigureOut">
              <a:rPr lang="en-NZ" smtClean="0"/>
              <a:t>26/03/2018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C07707-331B-4840-9231-3417B0548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A076A7-E257-4374-BD66-FE80FB591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79D1-D6A8-4038-B6BD-CE8510A6CB6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47190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CCA5AA-2218-4D6B-937E-CF2321293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C56B-EBD5-405A-9AF4-C7C9D077EA8D}" type="datetimeFigureOut">
              <a:rPr lang="en-NZ" smtClean="0"/>
              <a:t>26/03/2018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56495B-6C7F-4B48-AC03-F6F12F75D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7514DF-DC83-478E-A47D-997D44BAA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79D1-D6A8-4038-B6BD-CE8510A6CB6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73577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95086-594F-4244-A27C-75E9A02F7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E0C47-016A-4ECB-9928-F4FD95B8E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8018BE-D3E6-4A75-A1C7-0CAE803463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4504FF-5DD7-4E78-8BCB-6E89970BB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C56B-EBD5-405A-9AF4-C7C9D077EA8D}" type="datetimeFigureOut">
              <a:rPr lang="en-NZ" smtClean="0"/>
              <a:t>26/03/2018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FE2021-A999-4168-B156-150BEC39B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B64495-5CA5-4841-82DD-3064D703D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79D1-D6A8-4038-B6BD-CE8510A6CB6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08365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62AE0-AEA9-4A6B-801C-AED68195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9B9265-A5DD-482A-89CE-35D825230D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451CB0-D019-4AD6-BB57-9FE24151B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B9A54D-D25C-4B4C-8721-B152255C9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C56B-EBD5-405A-9AF4-C7C9D077EA8D}" type="datetimeFigureOut">
              <a:rPr lang="en-NZ" smtClean="0"/>
              <a:t>26/03/2018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BB747D-71D7-4BEC-B14F-AC8EC57AD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D1904B-7462-4B17-8C75-4026B5541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79D1-D6A8-4038-B6BD-CE8510A6CB6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23652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BE24F-937D-4046-A0C5-F7A642E9C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9CB809-8BC5-40A3-AD1A-66474CDDFF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4541F7-6D8D-4105-9BBB-4ECCCC7330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7C56B-EBD5-405A-9AF4-C7C9D077EA8D}" type="datetimeFigureOut">
              <a:rPr lang="en-NZ" smtClean="0"/>
              <a:t>26/03/2018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CFB51E-F024-4506-BA5B-1F9019AD75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BAD8C5-83F5-449E-8456-00AC1034BC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379D1-D6A8-4038-B6BD-CE8510A6CB6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32395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C252CFB2-8838-491D-AEF3-8110C3D389F5}"/>
              </a:ext>
            </a:extLst>
          </p:cNvPr>
          <p:cNvSpPr/>
          <p:nvPr/>
        </p:nvSpPr>
        <p:spPr>
          <a:xfrm>
            <a:off x="7772717" y="1884776"/>
            <a:ext cx="2668555" cy="3792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CD23190-AC39-435F-B163-E13CB8EA87B6}"/>
              </a:ext>
            </a:extLst>
          </p:cNvPr>
          <p:cNvSpPr/>
          <p:nvPr/>
        </p:nvSpPr>
        <p:spPr>
          <a:xfrm>
            <a:off x="307910" y="1875453"/>
            <a:ext cx="2696547" cy="30044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D349CF-A125-45BE-9C1B-2ABC2CD1EA40}"/>
              </a:ext>
            </a:extLst>
          </p:cNvPr>
          <p:cNvSpPr txBox="1"/>
          <p:nvPr/>
        </p:nvSpPr>
        <p:spPr>
          <a:xfrm>
            <a:off x="802433" y="2547257"/>
            <a:ext cx="1520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Covered crops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55DABB-AE1F-4FC3-8BED-2DDEF9EBBF67}"/>
              </a:ext>
            </a:extLst>
          </p:cNvPr>
          <p:cNvSpPr txBox="1"/>
          <p:nvPr/>
        </p:nvSpPr>
        <p:spPr>
          <a:xfrm>
            <a:off x="830424" y="3498980"/>
            <a:ext cx="1092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Tomatoes</a:t>
            </a:r>
            <a:endParaRPr lang="en-NZ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05B9EF-46F7-4915-AC63-866EFA8946C9}"/>
              </a:ext>
            </a:extLst>
          </p:cNvPr>
          <p:cNvSpPr txBox="1"/>
          <p:nvPr/>
        </p:nvSpPr>
        <p:spPr>
          <a:xfrm>
            <a:off x="5309119" y="3219053"/>
            <a:ext cx="1336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Wholesalers</a:t>
            </a:r>
            <a:endParaRPr lang="en-NZ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10DAE9E-CBAB-4561-A0C8-9B57D0034064}"/>
              </a:ext>
            </a:extLst>
          </p:cNvPr>
          <p:cNvSpPr txBox="1"/>
          <p:nvPr/>
        </p:nvSpPr>
        <p:spPr>
          <a:xfrm>
            <a:off x="8425546" y="3116403"/>
            <a:ext cx="1535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Supermarkets </a:t>
            </a:r>
            <a:endParaRPr lang="en-NZ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9580DF-580B-4B84-84C9-3FB7C5771CB1}"/>
              </a:ext>
            </a:extLst>
          </p:cNvPr>
          <p:cNvSpPr txBox="1"/>
          <p:nvPr/>
        </p:nvSpPr>
        <p:spPr>
          <a:xfrm>
            <a:off x="8416214" y="3806876"/>
            <a:ext cx="15365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Greengrocers/</a:t>
            </a:r>
          </a:p>
          <a:p>
            <a:r>
              <a:rPr lang="en-US" dirty="0"/>
              <a:t>independents </a:t>
            </a:r>
            <a:endParaRPr lang="en-NZ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9CD8F26-B43B-4E91-B02D-FADC913CB538}"/>
              </a:ext>
            </a:extLst>
          </p:cNvPr>
          <p:cNvSpPr txBox="1"/>
          <p:nvPr/>
        </p:nvSpPr>
        <p:spPr>
          <a:xfrm>
            <a:off x="8509515" y="4767916"/>
            <a:ext cx="1310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Foodservice</a:t>
            </a:r>
            <a:endParaRPr lang="en-NZ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6B084E6-D205-4D1C-9DF7-664F439151C6}"/>
              </a:ext>
            </a:extLst>
          </p:cNvPr>
          <p:cNvSpPr txBox="1"/>
          <p:nvPr/>
        </p:nvSpPr>
        <p:spPr>
          <a:xfrm>
            <a:off x="8742786" y="2257996"/>
            <a:ext cx="797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Export</a:t>
            </a:r>
            <a:endParaRPr lang="en-NZ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202253-DB41-418E-B42E-F74A88B5FA55}"/>
              </a:ext>
            </a:extLst>
          </p:cNvPr>
          <p:cNvSpPr txBox="1"/>
          <p:nvPr/>
        </p:nvSpPr>
        <p:spPr>
          <a:xfrm>
            <a:off x="5253133" y="4241542"/>
            <a:ext cx="1182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Processors</a:t>
            </a:r>
            <a:endParaRPr lang="en-NZ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F54E94B-5D56-49DD-9190-A97EDFBB9F1C}"/>
              </a:ext>
            </a:extLst>
          </p:cNvPr>
          <p:cNvSpPr/>
          <p:nvPr/>
        </p:nvSpPr>
        <p:spPr>
          <a:xfrm>
            <a:off x="615820" y="2332653"/>
            <a:ext cx="1884784" cy="8770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AD0C956-A6B1-4F04-8D4A-CBB97FE8EAAB}"/>
              </a:ext>
            </a:extLst>
          </p:cNvPr>
          <p:cNvSpPr/>
          <p:nvPr/>
        </p:nvSpPr>
        <p:spPr>
          <a:xfrm>
            <a:off x="618924" y="3352800"/>
            <a:ext cx="1884784" cy="8770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7020D1B-71BA-4943-A66B-3346FEA270B3}"/>
              </a:ext>
            </a:extLst>
          </p:cNvPr>
          <p:cNvSpPr/>
          <p:nvPr/>
        </p:nvSpPr>
        <p:spPr>
          <a:xfrm>
            <a:off x="4942108" y="3981073"/>
            <a:ext cx="1884784" cy="8770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8C50355-B047-4170-8A8E-833949CB99E4}"/>
              </a:ext>
            </a:extLst>
          </p:cNvPr>
          <p:cNvSpPr/>
          <p:nvPr/>
        </p:nvSpPr>
        <p:spPr>
          <a:xfrm>
            <a:off x="4954552" y="2976467"/>
            <a:ext cx="1884784" cy="8770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074F427-094F-4D7C-8656-4B94F5548530}"/>
              </a:ext>
            </a:extLst>
          </p:cNvPr>
          <p:cNvSpPr/>
          <p:nvPr/>
        </p:nvSpPr>
        <p:spPr>
          <a:xfrm>
            <a:off x="8186056" y="2914252"/>
            <a:ext cx="1884784" cy="6935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F6C1D0-41AD-48F7-AD91-898074536AFD}"/>
              </a:ext>
            </a:extLst>
          </p:cNvPr>
          <p:cNvSpPr/>
          <p:nvPr/>
        </p:nvSpPr>
        <p:spPr>
          <a:xfrm>
            <a:off x="8189163" y="3760220"/>
            <a:ext cx="1884784" cy="7620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B4501D5-910A-44C7-BE2A-65BC9893A775}"/>
              </a:ext>
            </a:extLst>
          </p:cNvPr>
          <p:cNvSpPr/>
          <p:nvPr/>
        </p:nvSpPr>
        <p:spPr>
          <a:xfrm>
            <a:off x="8201599" y="4646631"/>
            <a:ext cx="1884784" cy="6531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6F5940D-1BE7-413D-9BA7-5DE4E2E0C1D1}"/>
              </a:ext>
            </a:extLst>
          </p:cNvPr>
          <p:cNvSpPr/>
          <p:nvPr/>
        </p:nvSpPr>
        <p:spPr>
          <a:xfrm>
            <a:off x="8186046" y="2046517"/>
            <a:ext cx="1884784" cy="7021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0A71C28-7C58-4375-9924-E12A87694323}"/>
              </a:ext>
            </a:extLst>
          </p:cNvPr>
          <p:cNvSpPr/>
          <p:nvPr/>
        </p:nvSpPr>
        <p:spPr>
          <a:xfrm>
            <a:off x="3265714" y="1875453"/>
            <a:ext cx="1164480" cy="30044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378624-95AE-49D4-B0D1-6AC920724624}"/>
              </a:ext>
            </a:extLst>
          </p:cNvPr>
          <p:cNvSpPr txBox="1"/>
          <p:nvPr/>
        </p:nvSpPr>
        <p:spPr>
          <a:xfrm>
            <a:off x="3257438" y="2653012"/>
            <a:ext cx="10801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Packing,</a:t>
            </a:r>
          </a:p>
          <a:p>
            <a:r>
              <a:rPr lang="en-US" dirty="0"/>
              <a:t>handling,</a:t>
            </a:r>
          </a:p>
          <a:p>
            <a:r>
              <a:rPr lang="en-US" dirty="0"/>
              <a:t>transport</a:t>
            </a:r>
            <a:endParaRPr lang="en-NZ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3ED7D74-587E-4C26-9B01-0EE866EDDE21}"/>
              </a:ext>
            </a:extLst>
          </p:cNvPr>
          <p:cNvCxnSpPr/>
          <p:nvPr/>
        </p:nvCxnSpPr>
        <p:spPr>
          <a:xfrm>
            <a:off x="3088433" y="214604"/>
            <a:ext cx="0" cy="6195527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0C950392-2ADE-4BCB-BD42-63CD03E01445}"/>
              </a:ext>
            </a:extLst>
          </p:cNvPr>
          <p:cNvSpPr txBox="1"/>
          <p:nvPr/>
        </p:nvSpPr>
        <p:spPr>
          <a:xfrm>
            <a:off x="718457" y="914400"/>
            <a:ext cx="1423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Glasshouses/</a:t>
            </a:r>
          </a:p>
          <a:p>
            <a:r>
              <a:rPr lang="en-US" dirty="0"/>
              <a:t>covers </a:t>
            </a:r>
            <a:endParaRPr lang="en-NZ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2FF23CE-D3ED-4CD4-A0F4-56F0C76F34FA}"/>
              </a:ext>
            </a:extLst>
          </p:cNvPr>
          <p:cNvCxnSpPr/>
          <p:nvPr/>
        </p:nvCxnSpPr>
        <p:spPr>
          <a:xfrm>
            <a:off x="4537777" y="227042"/>
            <a:ext cx="0" cy="6195527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20171A6C-CF98-4523-9347-AFAFAC333A9B}"/>
              </a:ext>
            </a:extLst>
          </p:cNvPr>
          <p:cNvSpPr txBox="1"/>
          <p:nvPr/>
        </p:nvSpPr>
        <p:spPr>
          <a:xfrm>
            <a:off x="3164128" y="970383"/>
            <a:ext cx="14042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Post-harvest </a:t>
            </a:r>
          </a:p>
          <a:p>
            <a:r>
              <a:rPr lang="en-US" dirty="0"/>
              <a:t>activities  </a:t>
            </a:r>
          </a:p>
          <a:p>
            <a:endParaRPr lang="en-NZ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FC8F424-523F-4D04-8C71-3A5C75FB2098}"/>
              </a:ext>
            </a:extLst>
          </p:cNvPr>
          <p:cNvCxnSpPr/>
          <p:nvPr/>
        </p:nvCxnSpPr>
        <p:spPr>
          <a:xfrm>
            <a:off x="7405395" y="192827"/>
            <a:ext cx="0" cy="6195527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03DE5C29-14B2-4174-9002-3A571E5869F6}"/>
              </a:ext>
            </a:extLst>
          </p:cNvPr>
          <p:cNvSpPr txBox="1"/>
          <p:nvPr/>
        </p:nvSpPr>
        <p:spPr>
          <a:xfrm>
            <a:off x="811761" y="5113178"/>
            <a:ext cx="14230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On-farm growing</a:t>
            </a:r>
          </a:p>
          <a:p>
            <a:r>
              <a:rPr lang="en-US" sz="1400" dirty="0"/>
              <a:t>activity</a:t>
            </a:r>
            <a:endParaRPr lang="en-NZ" sz="14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BF88ADC-CA64-4026-B16E-CE6E0C28BED2}"/>
              </a:ext>
            </a:extLst>
          </p:cNvPr>
          <p:cNvSpPr txBox="1"/>
          <p:nvPr/>
        </p:nvSpPr>
        <p:spPr>
          <a:xfrm>
            <a:off x="3138201" y="5106955"/>
            <a:ext cx="142795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On-farm “market</a:t>
            </a:r>
          </a:p>
          <a:p>
            <a:r>
              <a:rPr lang="en-US" sz="1400" dirty="0"/>
              <a:t>facing” activity </a:t>
            </a:r>
          </a:p>
          <a:p>
            <a:endParaRPr lang="en-NZ" sz="14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1949DB9-0708-4966-92F0-E3B0E1919A3C}"/>
              </a:ext>
            </a:extLst>
          </p:cNvPr>
          <p:cNvSpPr txBox="1"/>
          <p:nvPr/>
        </p:nvSpPr>
        <p:spPr>
          <a:xfrm>
            <a:off x="4602961" y="4997320"/>
            <a:ext cx="2871042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 number of distribution</a:t>
            </a:r>
          </a:p>
          <a:p>
            <a:r>
              <a:rPr lang="en-US" sz="1400" dirty="0"/>
              <a:t>channels are open: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Direct with retailers/food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Through wholesalers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Direct to export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Processing</a:t>
            </a:r>
          </a:p>
          <a:p>
            <a:r>
              <a:rPr lang="en-US" sz="1400" dirty="0"/>
              <a:t>May involve use of cool stores.</a:t>
            </a:r>
            <a:endParaRPr lang="en-NZ" sz="14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0E1E516-25F8-4F5D-A8BD-3DF9EE598008}"/>
              </a:ext>
            </a:extLst>
          </p:cNvPr>
          <p:cNvSpPr txBox="1"/>
          <p:nvPr/>
        </p:nvSpPr>
        <p:spPr>
          <a:xfrm>
            <a:off x="4777274" y="966972"/>
            <a:ext cx="20627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Choice of marketing</a:t>
            </a:r>
          </a:p>
          <a:p>
            <a:r>
              <a:rPr lang="en-US" dirty="0"/>
              <a:t>channels</a:t>
            </a:r>
            <a:endParaRPr lang="en-NZ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6BE164D-0149-4532-94BC-89909757735E}"/>
              </a:ext>
            </a:extLst>
          </p:cNvPr>
          <p:cNvSpPr txBox="1"/>
          <p:nvPr/>
        </p:nvSpPr>
        <p:spPr>
          <a:xfrm>
            <a:off x="8313575" y="951722"/>
            <a:ext cx="950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Markets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85025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D8F8C2B7204841B5E6F6B7F23CBA59" ma:contentTypeVersion="43" ma:contentTypeDescription="Create a new document." ma:contentTypeScope="" ma:versionID="0f99c957d09b65349132bf826ca749a7">
  <xsd:schema xmlns:xsd="http://www.w3.org/2001/XMLSchema" xmlns:xs="http://www.w3.org/2001/XMLSchema" xmlns:p="http://schemas.microsoft.com/office/2006/metadata/properties" xmlns:ns1="http://schemas.microsoft.com/sharepoint/v3" xmlns:ns2="a4a9da2b-6e79-4644-bb2a-b556bc2d250b" xmlns:ns3="4cef84be-d13d-4d81-b00a-eac6814b3f5c" targetNamespace="http://schemas.microsoft.com/office/2006/metadata/properties" ma:root="true" ma:fieldsID="b09d056b2af01e9c1a9c227a6931a880" ns1:_="" ns2:_="" ns3:_="">
    <xsd:import namespace="http://schemas.microsoft.com/sharepoint/v3"/>
    <xsd:import namespace="a4a9da2b-6e79-4644-bb2a-b556bc2d250b"/>
    <xsd:import namespace="4cef84be-d13d-4d81-b00a-eac6814b3f5c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1:DocumentSetDescription" minOccurs="0"/>
                <xsd:element ref="ns2:Job_x0020_No." minOccurs="0"/>
                <xsd:element ref="ns2:Links" minOccurs="0"/>
                <xsd:element ref="ns2:Client"/>
                <xsd:element ref="ns2:Project_x0020_Type"/>
                <xsd:element ref="ns2:Status"/>
                <xsd:element ref="ns2:Job_x0020_Category"/>
                <xsd:element ref="ns2:Link_x0020_to_x0020_Proposal" minOccurs="0"/>
                <xsd:element ref="ns2:Link_x0020_to_x0020_Related_x0020_2" minOccurs="0"/>
                <xsd:element ref="ns2:Link_x0020_to_x0020_Related" minOccurs="0"/>
                <xsd:element ref="ns2:Link_x0020_to_x0020_WFMax" minOccurs="0"/>
                <xsd:element ref="ns3:Job_x0020_Completed" minOccurs="0"/>
                <xsd:element ref="ns3:Job_x0020_Created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DocumentSetDescription" ma:index="13" nillable="true" ma:displayName="Description" ma:description="A brief description of the project." ma:internalName="DocumentSetDescription" ma:readOnly="false">
      <xsd:simpleType>
        <xsd:restriction base="dms:Note"/>
      </xsd:simpleType>
    </xsd:element>
    <xsd:element name="_ip_UnifiedCompliancePolicyProperties" ma:index="32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33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9da2b-6e79-4644-bb2a-b556bc2d250b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Job_x0020_No." ma:index="14" nillable="true" ma:displayName="Job No." ma:internalName="Job_x0020_No_x002e_">
      <xsd:simpleType>
        <xsd:restriction base="dms:Text">
          <xsd:maxLength value="255"/>
        </xsd:restriction>
      </xsd:simpleType>
    </xsd:element>
    <xsd:element name="Links" ma:index="15" nillable="true" ma:displayName="Related" ma:format="Hyperlink" ma:internalName="Links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Client" ma:index="16" ma:displayName="Client" ma:list="{ff2f405b-a035-44c4-a178-1718bfa8aa97}" ma:internalName="Client" ma:readOnly="false" ma:showField="Title" ma:web="a4a9da2b-6e79-4644-bb2a-b556bc2d250b">
      <xsd:simpleType>
        <xsd:restriction base="dms:Lookup"/>
      </xsd:simpleType>
    </xsd:element>
    <xsd:element name="Project_x0020_Type" ma:index="17" ma:displayName="Project Type" ma:list="{02d9e4bb-d6ed-480a-961d-9440d9511bca}" ma:internalName="Project_x0020_Type1" ma:readOnly="false" ma:showField="Title" ma:web="a4a9da2b-6e79-4644-bb2a-b556bc2d250b">
      <xsd:simpleType>
        <xsd:restriction base="dms:Lookup"/>
      </xsd:simpleType>
    </xsd:element>
    <xsd:element name="Status" ma:index="18" ma:displayName="Status" ma:list="{74b819d4-2584-4509-be9d-341e1d21fcbd}" ma:internalName="Status" ma:readOnly="false" ma:showField="Title" ma:web="a4a9da2b-6e79-4644-bb2a-b556bc2d250b">
      <xsd:simpleType>
        <xsd:restriction base="dms:Lookup"/>
      </xsd:simpleType>
    </xsd:element>
    <xsd:element name="Job_x0020_Category" ma:index="19" ma:displayName="Job Category" ma:list="{973fbdb0-c863-433e-9d8d-86d71a2e9171}" ma:internalName="Job_x0020_Category" ma:readOnly="false" ma:showField="Title" ma:web="a4a9da2b-6e79-4644-bb2a-b556bc2d250b">
      <xsd:simpleType>
        <xsd:restriction base="dms:Lookup"/>
      </xsd:simpleType>
    </xsd:element>
    <xsd:element name="Link_x0020_to_x0020_Proposal" ma:index="20" nillable="true" ma:displayName="Link to NZIER Library Archive" ma:format="Hyperlink" ma:internalName="Link_x0020_to_x0020_Proposal0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ink_x0020_to_x0020_Related_x0020_2" ma:index="21" nillable="true" ma:displayName="Link to Related 2" ma:format="Hyperlink" ma:internalName="Link_x0020_to_x0020_Related_x0020_2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ink_x0020_to_x0020_Related" ma:index="22" nillable="true" ma:displayName="Link to Related 1" ma:format="Hyperlink" ma:internalName="Link_x0020_to_x0020_Related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ink_x0020_to_x0020_WFMax" ma:index="23" nillable="true" ma:displayName="Link to WFMax" ma:format="Hyperlink" ma:internalName="Link_x0020_to_x0020_WFMax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astSharedByUser" ma:index="26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27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ef84be-d13d-4d81-b00a-eac6814b3f5c" elementFormDefault="qualified">
    <xsd:import namespace="http://schemas.microsoft.com/office/2006/documentManagement/types"/>
    <xsd:import namespace="http://schemas.microsoft.com/office/infopath/2007/PartnerControls"/>
    <xsd:element name="Job_x0020_Completed" ma:index="24" nillable="true" ma:displayName="Date Completed" ma:format="DateOnly" ma:internalName="Job_x0020_Completed">
      <xsd:simpleType>
        <xsd:restriction base="dms:DateTime"/>
      </xsd:simpleType>
    </xsd:element>
    <xsd:element name="Job_x0020_Created" ma:index="25" nillable="true" ma:displayName="Date Created" ma:default="[today]" ma:format="DateOnly" ma:internalName="Job_x0020_Created">
      <xsd:simpleType>
        <xsd:restriction base="dms:DateTime"/>
      </xsd:simpleType>
    </xsd:element>
    <xsd:element name="MediaServiceMetadata" ma:index="2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3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3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3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Job_x0020_Completed xmlns="4cef84be-d13d-4d81-b00a-eac6814b3f5c" xsi:nil="true"/>
    <DocumentSetDescription xmlns="http://schemas.microsoft.com/sharepoint/v3" xsi:nil="true"/>
    <Links xmlns="a4a9da2b-6e79-4644-bb2a-b556bc2d250b">
      <Url xsi:nil="true"/>
      <Description xsi:nil="true"/>
    </Links>
    <_ip_UnifiedCompliancePolicyProperties xmlns="http://schemas.microsoft.com/sharepoint/v3" xsi:nil="true"/>
    <Project_x0020_Type xmlns="a4a9da2b-6e79-4644-bb2a-b556bc2d250b">1</Project_x0020_Type>
    <Job_x0020_Category xmlns="a4a9da2b-6e79-4644-bb2a-b556bc2d250b">7</Job_x0020_Category>
    <Link_x0020_to_x0020_Proposal xmlns="a4a9da2b-6e79-4644-bb2a-b556bc2d250b">
      <Url xsi:nil="true"/>
      <Description xsi:nil="true"/>
    </Link_x0020_to_x0020_Proposal>
    <Job_x0020_No. xmlns="a4a9da2b-6e79-4644-bb2a-b556bc2d250b">12840</Job_x0020_No.>
    <Client xmlns="a4a9da2b-6e79-4644-bb2a-b556bc2d250b">207</Client>
    <Link_x0020_to_x0020_WFMax xmlns="a4a9da2b-6e79-4644-bb2a-b556bc2d250b">
      <Url xsi:nil="true"/>
      <Description xsi:nil="true"/>
    </Link_x0020_to_x0020_WFMax>
    <Job_x0020_Created xmlns="4cef84be-d13d-4d81-b00a-eac6814b3f5c">2018-05-16T23:47:50+00:00</Job_x0020_Created>
    <Status xmlns="a4a9da2b-6e79-4644-bb2a-b556bc2d250b">5</Status>
    <Link_x0020_to_x0020_Related_x0020_2 xmlns="a4a9da2b-6e79-4644-bb2a-b556bc2d250b">
      <Url xsi:nil="true"/>
      <Description xsi:nil="true"/>
    </Link_x0020_to_x0020_Related_x0020_2>
    <Link_x0020_to_x0020_Related xmlns="a4a9da2b-6e79-4644-bb2a-b556bc2d250b">
      <Url xsi:nil="true"/>
      <Description xsi:nil="true"/>
    </Link_x0020_to_x0020_Related>
  </documentManagement>
</p:properties>
</file>

<file path=customXml/itemProps1.xml><?xml version="1.0" encoding="utf-8"?>
<ds:datastoreItem xmlns:ds="http://schemas.openxmlformats.org/officeDocument/2006/customXml" ds:itemID="{7EDA03AB-230C-4E60-B18D-C39B498853D1}"/>
</file>

<file path=customXml/itemProps2.xml><?xml version="1.0" encoding="utf-8"?>
<ds:datastoreItem xmlns:ds="http://schemas.openxmlformats.org/officeDocument/2006/customXml" ds:itemID="{4C5D4080-4149-45C6-A41B-7C42A022BEC5}"/>
</file>

<file path=customXml/itemProps3.xml><?xml version="1.0" encoding="utf-8"?>
<ds:datastoreItem xmlns:ds="http://schemas.openxmlformats.org/officeDocument/2006/customXml" ds:itemID="{A7D39962-34FD-429B-8FBC-F65ACAA60AF4}"/>
</file>

<file path=customXml/itemProps4.xml><?xml version="1.0" encoding="utf-8"?>
<ds:datastoreItem xmlns:ds="http://schemas.openxmlformats.org/officeDocument/2006/customXml" ds:itemID="{F9CCDAF4-4C51-4B02-8B03-FA5118B707A8}"/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62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Nixon</dc:creator>
  <cp:lastModifiedBy>Chris Nixon</cp:lastModifiedBy>
  <cp:revision>12</cp:revision>
  <dcterms:created xsi:type="dcterms:W3CDTF">2018-03-09T02:18:18Z</dcterms:created>
  <dcterms:modified xsi:type="dcterms:W3CDTF">2018-03-25T22:55:48Z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0x010100F7D8F8C2B7204841B5E6F6B7F23CBA59</vt:lpwstr>
  </property>
</Properties>
</file>